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13" r:id="rId2"/>
    <p:sldMasterId id="2147483749" r:id="rId3"/>
  </p:sldMasterIdLst>
  <p:notesMasterIdLst>
    <p:notesMasterId r:id="rId16"/>
  </p:notesMasterIdLst>
  <p:sldIdLst>
    <p:sldId id="271" r:id="rId4"/>
    <p:sldId id="260" r:id="rId5"/>
    <p:sldId id="261" r:id="rId6"/>
    <p:sldId id="256" r:id="rId7"/>
    <p:sldId id="257" r:id="rId8"/>
    <p:sldId id="258" r:id="rId9"/>
    <p:sldId id="259" r:id="rId10"/>
    <p:sldId id="263" r:id="rId11"/>
    <p:sldId id="264" r:id="rId12"/>
    <p:sldId id="265" r:id="rId13"/>
    <p:sldId id="270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9" autoAdjust="0"/>
    <p:restoredTop sz="93508" autoAdjust="0"/>
  </p:normalViewPr>
  <p:slideViewPr>
    <p:cSldViewPr snapToGrid="0">
      <p:cViewPr varScale="1">
        <p:scale>
          <a:sx n="90" d="100"/>
          <a:sy n="90" d="100"/>
        </p:scale>
        <p:origin x="1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F936F-7327-4467-8B13-916F39584116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FF785-8C7E-46A5-A195-06D1098E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8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FF785-8C7E-46A5-A195-06D1098EB5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6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9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7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58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49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73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93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08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563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607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084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0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6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40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9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12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94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22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9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807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22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51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77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793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33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341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73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63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58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36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30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00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83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86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48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56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39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39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78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1895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58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9414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843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6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862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2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93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73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9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4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2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CAA9-03DE-466D-A6BE-F17756FBDE4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53E784-B82E-4E4A-ABED-C201A08E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4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115" y="0"/>
            <a:ext cx="6663506" cy="724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018" y="5536025"/>
            <a:ext cx="284098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1036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719" y="2967335"/>
            <a:ext cx="11878573" cy="1200329"/>
          </a:xfrm>
          <a:prstGeom prst="rect">
            <a:avLst/>
          </a:prstGeom>
          <a:pattFill prst="pct8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scene3d>
            <a:camera prst="perspectiveRelaxed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СПАСИБО</a:t>
            </a:r>
            <a:r>
              <a:rPr lang="ru-RU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ЗА ВНИМАНИЕ!</a:t>
            </a:r>
            <a:endParaRPr lang="ru-RU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98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503" y="400594"/>
            <a:ext cx="11852366" cy="628758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</a:rPr>
              <a:t>Цель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презентации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показать глобальность и актуальность проблемы, привлечь внимание к проблеме подросткового курения, рассказать о вреде курения и внести свой вклад в борьбу с этим негативным явлением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189" y="1518249"/>
            <a:ext cx="9144000" cy="5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853441"/>
            <a:ext cx="10908790" cy="4937760"/>
          </a:xfrm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Задачи: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</a:rPr>
              <a:t>Анализ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последствий </a:t>
            </a:r>
            <a:r>
              <a:rPr lang="ru-RU" sz="3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табакокурения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;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Освоение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</a:rPr>
              <a:t>позиции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отказа от никотина;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Освоение навыков здорового образа жизни;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658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10668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3" y="0"/>
            <a:ext cx="11257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506" y="448435"/>
            <a:ext cx="6157494" cy="1310754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9" y="474453"/>
            <a:ext cx="11231593" cy="59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571500"/>
            <a:ext cx="1073988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1321</TotalTime>
  <Words>54</Words>
  <Application>Microsoft Office PowerPoint</Application>
  <PresentationFormat>Широкоэкранный</PresentationFormat>
  <Paragraphs>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Garamond</vt:lpstr>
      <vt:lpstr>Wingdings 3</vt:lpstr>
      <vt:lpstr>Натуральные материалы</vt:lpstr>
      <vt:lpstr>Сектор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Белоусова Ирина</dc:creator>
  <cp:lastModifiedBy>Белоусова Ирина</cp:lastModifiedBy>
  <cp:revision>25</cp:revision>
  <dcterms:created xsi:type="dcterms:W3CDTF">2019-11-13T12:42:07Z</dcterms:created>
  <dcterms:modified xsi:type="dcterms:W3CDTF">2020-11-19T07:42:35Z</dcterms:modified>
</cp:coreProperties>
</file>