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177F1-7402-4D2E-A2EB-37D5BF66006A}" v="49" dt="2023-05-29T20:51:37.481"/>
    <p1510:client id="{EC5983A0-257B-4CF7-AB05-10860201CE3C}" v="1024" dt="2023-05-29T17:14:53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0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6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80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10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22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0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7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73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93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1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20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9EF30C2-29AC-4A0D-BC0A-A679CF113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A804283-B929-4503-802F-4585376E2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04F1504-431A-4D86-9091-AE7E4B333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D3811F5-514E-49A4-B382-673ED228A4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6A0658-1CC4-4B0D-AAB7-A702286AFB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C36A08F5-3B56-47C5-A371-9187BE56E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4B0E13-2490-E72D-D5C0-80655880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43" y="2115957"/>
            <a:ext cx="6589707" cy="3652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dirty="0">
                <a:ea typeface="+mj-lt"/>
                <a:cs typeface="+mj-lt"/>
              </a:rPr>
              <a:t>•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Христолюбов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Егор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Антонович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.</a:t>
            </a:r>
            <a:endParaRPr lang="ru-RU" sz="2200"/>
          </a:p>
          <a:p>
            <a:r>
              <a:rPr lang="en-US" sz="2200" b="1" dirty="0">
                <a:ea typeface="+mj-lt"/>
                <a:cs typeface="+mj-lt"/>
              </a:rPr>
              <a:t>•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25/06/2010 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г.р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.</a:t>
            </a:r>
            <a:endParaRPr lang="en-US" sz="2200"/>
          </a:p>
          <a:p>
            <a:r>
              <a:rPr lang="en-US" sz="2200" b="1" dirty="0">
                <a:ea typeface="+mj-lt"/>
                <a:cs typeface="+mj-lt"/>
              </a:rPr>
              <a:t>•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гражданин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России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Удомля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Тверская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обл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.)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>
                <a:ea typeface="+mj-lt"/>
                <a:cs typeface="+mj-lt"/>
              </a:rPr>
              <a:t>•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МБОУ УГ №3 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им</a:t>
            </a:r>
            <a:r>
              <a:rPr lang="en-US" sz="2200" b="1" kern="1200" dirty="0">
                <a:solidFill>
                  <a:srgbClr val="0C0C0C"/>
                </a:solidFill>
                <a:latin typeface="+mj-lt"/>
                <a:ea typeface="+mj-ea"/>
                <a:cs typeface="+mj-cs"/>
              </a:rPr>
              <a:t>. О.Г. </a:t>
            </a:r>
            <a:r>
              <a:rPr lang="en-US" sz="2200" b="1" kern="1200" err="1">
                <a:solidFill>
                  <a:srgbClr val="0C0C0C"/>
                </a:solidFill>
                <a:latin typeface="+mj-lt"/>
                <a:ea typeface="+mj-ea"/>
                <a:cs typeface="+mj-cs"/>
              </a:rPr>
              <a:t>Макарова</a:t>
            </a:r>
            <a:endParaRPr lang="en-US" sz="2200" b="1" kern="1200">
              <a:solidFill>
                <a:srgbClr val="0C0C0C"/>
              </a:solidFill>
              <a:latin typeface="+mj-lt"/>
            </a:endParaRPr>
          </a:p>
          <a:p>
            <a:endParaRPr lang="en-US" sz="2200" b="1" kern="1200" dirty="0">
              <a:solidFill>
                <a:srgbClr val="0C0C0C"/>
              </a:solidFill>
              <a:latin typeface="+mj-lt"/>
            </a:endParaRPr>
          </a:p>
          <a:p>
            <a:endParaRPr lang="en-US" sz="2400" b="1" kern="1200" dirty="0">
              <a:solidFill>
                <a:srgbClr val="0C0C0C"/>
              </a:solidFill>
              <a:latin typeface="+mj-lt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67AD921-1CEE-4C1B-9AA3-C66D908DD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6F1F2C8-798B-4CCE-A851-94AFAF350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E447A-A7EF-2CE6-C544-43454D49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89" y="-1048"/>
            <a:ext cx="5425781" cy="68603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200" b="1" err="1"/>
              <a:t>Мне</a:t>
            </a:r>
            <a:r>
              <a:rPr lang="en-US" sz="2200" b="1" dirty="0"/>
              <a:t> 12 </a:t>
            </a:r>
            <a:r>
              <a:rPr lang="en-US" sz="2200" b="1" err="1"/>
              <a:t>лет</a:t>
            </a:r>
            <a:r>
              <a:rPr lang="en-US" sz="2200" b="1" dirty="0"/>
              <a:t>, </a:t>
            </a:r>
            <a:r>
              <a:rPr lang="en-US" sz="2200" b="1" err="1"/>
              <a:t>увлекаюсь</a:t>
            </a:r>
            <a:r>
              <a:rPr lang="en-US" sz="2200" b="1" dirty="0"/>
              <a:t> </a:t>
            </a:r>
            <a:r>
              <a:rPr lang="en-US" sz="2200" b="1" err="1"/>
              <a:t>художественным</a:t>
            </a:r>
            <a:r>
              <a:rPr lang="en-US" sz="2200" b="1" dirty="0"/>
              <a:t> </a:t>
            </a:r>
            <a:r>
              <a:rPr lang="en-US" sz="2200" b="1" err="1"/>
              <a:t>вырезанием</a:t>
            </a:r>
            <a:r>
              <a:rPr lang="en-US" sz="2200" b="1" dirty="0"/>
              <a:t> </a:t>
            </a:r>
            <a:r>
              <a:rPr lang="en-US" sz="2200" b="1" err="1"/>
              <a:t>по</a:t>
            </a:r>
            <a:r>
              <a:rPr lang="en-US" sz="2200" b="1" dirty="0"/>
              <a:t> </a:t>
            </a:r>
            <a:r>
              <a:rPr lang="en-US" sz="2200" b="1" err="1"/>
              <a:t>дереву</a:t>
            </a:r>
            <a:r>
              <a:rPr lang="en-US" sz="2200" b="1" dirty="0"/>
              <a:t>. </a:t>
            </a:r>
            <a:r>
              <a:rPr lang="en-US" sz="2200" b="1" err="1"/>
              <a:t>На</a:t>
            </a:r>
            <a:r>
              <a:rPr lang="en-US" sz="2200" b="1" dirty="0"/>
              <a:t> </a:t>
            </a:r>
            <a:r>
              <a:rPr lang="en-US" sz="2200" b="1" err="1"/>
              <a:t>уроках</a:t>
            </a:r>
            <a:r>
              <a:rPr lang="en-US" sz="2200" b="1" dirty="0"/>
              <a:t> </a:t>
            </a:r>
            <a:r>
              <a:rPr lang="en-US" sz="2200" b="1" err="1"/>
              <a:t>технологии</a:t>
            </a:r>
            <a:r>
              <a:rPr lang="en-US" sz="2200" b="1" dirty="0"/>
              <a:t> и </a:t>
            </a:r>
            <a:r>
              <a:rPr lang="en-US" sz="2200" b="1" err="1"/>
              <a:t>во</a:t>
            </a:r>
            <a:r>
              <a:rPr lang="en-US" sz="2200" b="1" dirty="0"/>
              <a:t> </a:t>
            </a:r>
            <a:r>
              <a:rPr lang="en-US" sz="2200" b="1" err="1"/>
              <a:t>внеурочное</a:t>
            </a:r>
            <a:r>
              <a:rPr lang="en-US" sz="2200" b="1" dirty="0"/>
              <a:t> </a:t>
            </a:r>
            <a:r>
              <a:rPr lang="en-US" sz="2200" b="1" err="1"/>
              <a:t>время</a:t>
            </a:r>
            <a:r>
              <a:rPr lang="en-US" sz="2200" b="1" dirty="0"/>
              <a:t> </a:t>
            </a:r>
            <a:r>
              <a:rPr lang="en-US" sz="2200" b="1" err="1"/>
              <a:t>освоил</a:t>
            </a:r>
            <a:r>
              <a:rPr lang="en-US" sz="2200" b="1" dirty="0"/>
              <a:t> </a:t>
            </a:r>
            <a:r>
              <a:rPr lang="en-US" sz="2200" b="1" err="1"/>
              <a:t>несколько</a:t>
            </a:r>
            <a:r>
              <a:rPr lang="en-US" sz="2200" b="1" dirty="0"/>
              <a:t> </a:t>
            </a:r>
            <a:r>
              <a:rPr lang="en-US" sz="2200" b="1" err="1"/>
              <a:t>интересных</a:t>
            </a:r>
            <a:r>
              <a:rPr lang="en-US" sz="2200" b="1" dirty="0"/>
              <a:t> </a:t>
            </a:r>
            <a:r>
              <a:rPr lang="en-US" sz="2200" b="1" err="1"/>
              <a:t>техник</a:t>
            </a:r>
            <a:r>
              <a:rPr lang="en-US" sz="2200" b="1" dirty="0"/>
              <a:t> (</a:t>
            </a:r>
            <a:r>
              <a:rPr lang="en-US" sz="2200" b="1" err="1"/>
              <a:t>контурная</a:t>
            </a:r>
            <a:r>
              <a:rPr lang="en-US" sz="2200" b="1" dirty="0"/>
              <a:t>, </a:t>
            </a:r>
            <a:r>
              <a:rPr lang="en-US" sz="2200" b="1" err="1"/>
              <a:t>плоскорельефная</a:t>
            </a:r>
            <a:r>
              <a:rPr lang="en-US" sz="2200" b="1" dirty="0"/>
              <a:t>, а </a:t>
            </a:r>
            <a:r>
              <a:rPr lang="en-US" sz="2200" b="1" err="1"/>
              <a:t>также</a:t>
            </a:r>
            <a:r>
              <a:rPr lang="en-US" sz="2200" b="1" dirty="0"/>
              <a:t> </a:t>
            </a:r>
            <a:r>
              <a:rPr lang="en-US" sz="2200" b="1" err="1"/>
              <a:t>геометрическая</a:t>
            </a:r>
            <a:r>
              <a:rPr lang="en-US" sz="2200" b="1" dirty="0"/>
              <a:t> </a:t>
            </a:r>
            <a:r>
              <a:rPr lang="en-US" sz="2200" b="1" err="1"/>
              <a:t>резба</a:t>
            </a:r>
            <a:r>
              <a:rPr lang="en-US" sz="2200" b="1" dirty="0"/>
              <a:t>). А </a:t>
            </a:r>
            <a:r>
              <a:rPr lang="en-US" sz="2200" b="1" err="1"/>
              <a:t>также</a:t>
            </a:r>
            <a:r>
              <a:rPr lang="en-US" sz="2200" b="1" dirty="0"/>
              <a:t> </a:t>
            </a:r>
            <a:r>
              <a:rPr lang="en-US" sz="2200" b="1" err="1"/>
              <a:t>учитель</a:t>
            </a:r>
            <a:r>
              <a:rPr lang="en-US" sz="2200" b="1" dirty="0"/>
              <a:t> </a:t>
            </a:r>
            <a:r>
              <a:rPr lang="en-US" sz="2200" b="1" err="1"/>
              <a:t>технологии</a:t>
            </a:r>
            <a:r>
              <a:rPr lang="en-US" sz="2200" b="1" dirty="0"/>
              <a:t> </a:t>
            </a:r>
            <a:r>
              <a:rPr lang="en-US" sz="2200" b="1" err="1"/>
              <a:t>предложил</a:t>
            </a:r>
            <a:r>
              <a:rPr lang="en-US" sz="2200" b="1" dirty="0"/>
              <a:t> </a:t>
            </a:r>
            <a:r>
              <a:rPr lang="en-US" sz="2200" b="1" err="1"/>
              <a:t>попробовать</a:t>
            </a:r>
            <a:r>
              <a:rPr lang="en-US" sz="2200" b="1" dirty="0"/>
              <a:t> </a:t>
            </a:r>
            <a:r>
              <a:rPr lang="en-US" sz="2200" b="1" err="1"/>
              <a:t>свои</a:t>
            </a:r>
            <a:r>
              <a:rPr lang="en-US" sz="2200" b="1" dirty="0"/>
              <a:t> </a:t>
            </a:r>
            <a:r>
              <a:rPr lang="en-US" sz="2200" b="1" err="1"/>
              <a:t>силы</a:t>
            </a:r>
            <a:r>
              <a:rPr lang="en-US" sz="2200" b="1" dirty="0"/>
              <a:t> в </a:t>
            </a:r>
            <a:r>
              <a:rPr lang="en-US" sz="2200" b="1" err="1"/>
              <a:t>другом</a:t>
            </a:r>
            <a:r>
              <a:rPr lang="en-US" sz="2200" b="1" dirty="0"/>
              <a:t> </a:t>
            </a:r>
            <a:r>
              <a:rPr lang="en-US" sz="2200" b="1" err="1"/>
              <a:t>направлении</a:t>
            </a:r>
            <a:r>
              <a:rPr lang="en-US" sz="2200" b="1" dirty="0"/>
              <a:t>, </a:t>
            </a:r>
            <a:r>
              <a:rPr lang="en-US" sz="2200" b="1" err="1"/>
              <a:t>поучавствовать</a:t>
            </a:r>
            <a:r>
              <a:rPr lang="en-US" sz="2200" b="1" dirty="0"/>
              <a:t> в </a:t>
            </a:r>
            <a:r>
              <a:rPr lang="en-US" sz="2200" b="1" err="1"/>
              <a:t>конкурсе</a:t>
            </a:r>
            <a:r>
              <a:rPr lang="en-US" sz="2200" b="1" dirty="0"/>
              <a:t> и </a:t>
            </a:r>
            <a:r>
              <a:rPr lang="en-US" sz="2200" b="1" err="1"/>
              <a:t>сконструировать</a:t>
            </a:r>
            <a:r>
              <a:rPr lang="en-US" sz="2200" b="1" dirty="0"/>
              <a:t> </a:t>
            </a:r>
            <a:r>
              <a:rPr lang="en-US" sz="2200" b="1" err="1"/>
              <a:t>модель</a:t>
            </a:r>
            <a:r>
              <a:rPr lang="en-US" sz="2200" b="1" dirty="0"/>
              <a:t> </a:t>
            </a:r>
            <a:r>
              <a:rPr lang="en-US" sz="2200" b="1" err="1"/>
              <a:t>вездехода</a:t>
            </a:r>
            <a:r>
              <a:rPr lang="en-US" sz="2200" b="1" dirty="0"/>
              <a:t>. И </a:t>
            </a:r>
            <a:r>
              <a:rPr lang="en-US" sz="2200" b="1" err="1"/>
              <a:t>после</a:t>
            </a:r>
            <a:r>
              <a:rPr lang="en-US" sz="2200" b="1" dirty="0"/>
              <a:t> </a:t>
            </a:r>
            <a:r>
              <a:rPr lang="en-US" sz="2200" b="1" err="1"/>
              <a:t>участия</a:t>
            </a:r>
            <a:r>
              <a:rPr lang="en-US" sz="2200" b="1" dirty="0"/>
              <a:t> я </a:t>
            </a:r>
            <a:r>
              <a:rPr lang="en-US" sz="2200" b="1" err="1"/>
              <a:t>понял</a:t>
            </a:r>
            <a:r>
              <a:rPr lang="en-US" sz="2200" b="1" dirty="0"/>
              <a:t>, </a:t>
            </a:r>
            <a:r>
              <a:rPr lang="en-US" sz="2200" b="1" err="1"/>
              <a:t>что</a:t>
            </a:r>
            <a:r>
              <a:rPr lang="en-US" sz="2200" b="1" dirty="0"/>
              <a:t> </a:t>
            </a:r>
            <a:r>
              <a:rPr lang="en-US" sz="2200" b="1" err="1"/>
              <a:t>направление</a:t>
            </a:r>
            <a:r>
              <a:rPr lang="en-US" sz="2200" b="1" dirty="0"/>
              <a:t> </a:t>
            </a:r>
            <a:r>
              <a:rPr lang="en-US" sz="2200" b="1" err="1"/>
              <a:t>робототехники</a:t>
            </a:r>
            <a:r>
              <a:rPr lang="en-US" sz="2200" b="1" dirty="0"/>
              <a:t> </a:t>
            </a:r>
            <a:r>
              <a:rPr lang="en-US" sz="2200" b="1" err="1"/>
              <a:t>тоже</a:t>
            </a:r>
            <a:r>
              <a:rPr lang="en-US" sz="2200" b="1" dirty="0"/>
              <a:t> </a:t>
            </a:r>
            <a:r>
              <a:rPr lang="en-US" sz="2200" b="1" err="1"/>
              <a:t>очень</a:t>
            </a:r>
            <a:r>
              <a:rPr lang="en-US" sz="2200" b="1" dirty="0"/>
              <a:t> </a:t>
            </a:r>
            <a:r>
              <a:rPr lang="en-US" sz="2200" b="1" err="1"/>
              <a:t>увлекательно</a:t>
            </a:r>
            <a:r>
              <a:rPr lang="en-US" sz="2200" b="1" dirty="0"/>
              <a:t>. В </a:t>
            </a:r>
            <a:r>
              <a:rPr lang="en-US" sz="2200" b="1" err="1"/>
              <a:t>дальнейшем</a:t>
            </a:r>
            <a:r>
              <a:rPr lang="en-US" sz="2200" b="1" dirty="0"/>
              <a:t> я </a:t>
            </a:r>
            <a:r>
              <a:rPr lang="en-US" sz="2200" b="1" err="1"/>
              <a:t>планирую</a:t>
            </a:r>
            <a:r>
              <a:rPr lang="en-US" sz="2200" b="1" dirty="0"/>
              <a:t> </a:t>
            </a:r>
            <a:r>
              <a:rPr lang="en-US" sz="2200" b="1" err="1"/>
              <a:t>развиваться</a:t>
            </a:r>
            <a:r>
              <a:rPr lang="en-US" sz="2200" b="1" dirty="0"/>
              <a:t> в </a:t>
            </a:r>
            <a:r>
              <a:rPr lang="en-US" sz="2200" b="1" err="1"/>
              <a:t>этой</a:t>
            </a:r>
            <a:r>
              <a:rPr lang="en-US" sz="2200" b="1" dirty="0"/>
              <a:t> </a:t>
            </a:r>
            <a:r>
              <a:rPr lang="en-US" sz="2200" b="1" err="1"/>
              <a:t>сфере</a:t>
            </a:r>
            <a:r>
              <a:rPr lang="en-US" sz="2200" b="1" dirty="0"/>
              <a:t>.</a:t>
            </a:r>
            <a:br>
              <a:rPr lang="en-US" sz="2200" b="1" dirty="0"/>
            </a:br>
            <a:r>
              <a:rPr lang="en-US" sz="2200" b="1" dirty="0"/>
              <a:t>В </a:t>
            </a:r>
            <a:r>
              <a:rPr lang="en-US" sz="2200" b="1" err="1"/>
              <a:t>рамках</a:t>
            </a:r>
            <a:r>
              <a:rPr lang="en-US" sz="2200" b="1" dirty="0"/>
              <a:t> </a:t>
            </a:r>
            <a:r>
              <a:rPr lang="en-US" sz="2200" b="1" err="1"/>
              <a:t>обучения</a:t>
            </a:r>
            <a:r>
              <a:rPr lang="en-US" sz="2200" b="1" dirty="0"/>
              <a:t> </a:t>
            </a:r>
            <a:r>
              <a:rPr lang="en-US" sz="2200" b="1" err="1"/>
              <a:t>ожидаю</a:t>
            </a:r>
            <a:r>
              <a:rPr lang="en-US" sz="2200" b="1" dirty="0"/>
              <a:t> </a:t>
            </a:r>
            <a:r>
              <a:rPr lang="en-US" sz="2200" b="1" err="1"/>
              <a:t>открытия</a:t>
            </a:r>
            <a:r>
              <a:rPr lang="en-US" sz="2200" b="1" dirty="0"/>
              <a:t> </a:t>
            </a:r>
            <a:r>
              <a:rPr lang="en-US" sz="2200" b="1" err="1"/>
              <a:t>для</a:t>
            </a:r>
            <a:r>
              <a:rPr lang="en-US" sz="2200" b="1" dirty="0"/>
              <a:t> </a:t>
            </a:r>
            <a:r>
              <a:rPr lang="en-US" sz="2200" b="1" err="1"/>
              <a:t>себя</a:t>
            </a:r>
            <a:r>
              <a:rPr lang="en-US" sz="2200" b="1" dirty="0"/>
              <a:t> </a:t>
            </a:r>
            <a:r>
              <a:rPr lang="en-US" sz="2200" b="1" err="1"/>
              <a:t>нового</a:t>
            </a:r>
            <a:r>
              <a:rPr lang="en-US" sz="2200" b="1" dirty="0"/>
              <a:t>, </a:t>
            </a:r>
            <a:r>
              <a:rPr lang="en-US" sz="2200" b="1" err="1"/>
              <a:t>интересного</a:t>
            </a:r>
            <a:r>
              <a:rPr lang="en-US" sz="2200" b="1" dirty="0"/>
              <a:t> </a:t>
            </a:r>
            <a:r>
              <a:rPr lang="en-US" sz="2200" b="1" err="1"/>
              <a:t>неизведанного</a:t>
            </a:r>
            <a:r>
              <a:rPr lang="en-US" sz="2200" b="1" dirty="0"/>
              <a:t>.</a:t>
            </a:r>
            <a:endParaRPr lang="en-US" sz="2200" b="1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55E9CD0-04B0-4A3C-B291-AD913379C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DD8BF3B-6066-418C-8D1A-75C5E396F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xmlns="" id="{80BC66F9-7A74-4286-AD22-1174052CC2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8142CC3-2B5C-48E6-9DF0-6C8ACBAF2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B2D303B-3DD0-4319-9EAD-361847FEC7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6A89C79-8EF3-4AF9-B3D9-59A883F41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EFE5CE34-4543-42E5-B82C-1F3D12422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2AF41FE-63D7-4695-81D2-66D2510E4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364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206C5CB-483F-6D45-C8E9-BFC15E18A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033" y="431749"/>
            <a:ext cx="3505751" cy="53675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71" y="431749"/>
            <a:ext cx="3349181" cy="5367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65" y="431749"/>
            <a:ext cx="3751575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49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hapesVTI">
  <a:themeElements>
    <a:clrScheme name="Стандарт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ShapesVTI</vt:lpstr>
      <vt:lpstr>•Христолюбов Егор Антонович. •25/06/2010 г.р. •гражданин России, Удомля (Тверская обл.)  •МБОУ УГ №3 им. О.Г. Макарова  </vt:lpstr>
      <vt:lpstr>Мне 12 лет, увлекаюсь художественным вырезанием по дереву. На уроках технологии и во внеурочное время освоил несколько интересных техник (контурная, плоскорельефная, а также геометрическая резба). А также учитель технологии предложил попробовать свои силы в другом направлении, поучавствовать в конкурсе и сконструировать модель вездехода. И после участия я понял, что направление робототехники тоже очень увлекательно. В дальнейшем я планирую развиваться в этой сфере. В рамках обучения ожидаю открытия для себя нового, интересного неизведанного.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207</cp:revision>
  <dcterms:created xsi:type="dcterms:W3CDTF">2023-05-29T16:33:47Z</dcterms:created>
  <dcterms:modified xsi:type="dcterms:W3CDTF">2023-06-25T17:59:14Z</dcterms:modified>
</cp:coreProperties>
</file>