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16833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проживания: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г.Удомля,Тверская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Наименование школы и класса: МБОУ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Удомельская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Гимназия №3 им. О.Г.Макарова; 7 «В» класс.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0" y="404664"/>
            <a:ext cx="9144000" cy="1368152"/>
          </a:xfrm>
          <a:prstGeom prst="snip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ФИО: Хромов Артем </a:t>
            </a:r>
            <a:r>
              <a:rPr lang="ru-RU" sz="4400" dirty="0" err="1" smtClean="0">
                <a:solidFill>
                  <a:schemeClr val="tx1"/>
                </a:solidFill>
              </a:rPr>
              <a:t>Павлович</a:t>
            </a:r>
            <a:r>
              <a:rPr lang="ru-RU" sz="4400" dirty="0" err="1" smtClean="0">
                <a:solidFill>
                  <a:srgbClr val="002060"/>
                </a:solidFill>
              </a:rPr>
              <a:t>ртем</a:t>
            </a:r>
            <a:r>
              <a:rPr lang="ru-RU" sz="4400" dirty="0" smtClean="0">
                <a:solidFill>
                  <a:srgbClr val="002060"/>
                </a:solidFill>
              </a:rPr>
              <a:t> Павлович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0" y="3861048"/>
            <a:ext cx="9144000" cy="1368152"/>
          </a:xfrm>
          <a:prstGeom prst="snip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ФИО Родителя: Хромов Павел Алексеевич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5172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Контактные данные родителя(мобильный телефон и почта):8 (920) 152-89-70;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p-hromov@mail.ru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63797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sz="2000" dirty="0" smtClean="0"/>
              <a:t>Зовут Артем, мне 13 лет, проживаю в городе Удомля.</a:t>
            </a:r>
          </a:p>
          <a:p>
            <a:r>
              <a:rPr lang="ru-RU" sz="1800" dirty="0" smtClean="0"/>
              <a:t>В основном занимаюсь компьютерными и мобильными играми, а также техникой,  еще я люблю погулять с друзьями ,заводить новые знакомства, люблю читать. Также я очень люблю мастерить различные изделия из дерева, моделированием.</a:t>
            </a:r>
          </a:p>
          <a:p>
            <a:r>
              <a:rPr lang="ru-RU" sz="1800" dirty="0" smtClean="0"/>
              <a:t>В будущем планирую съездить в «Орленок».В  возрасте 7-ми лет успешно окончил детский садик  и пошел в Гимназию, на данный момент перехожу в 7-ой класс.</a:t>
            </a:r>
          </a:p>
          <a:p>
            <a:r>
              <a:rPr lang="ru-RU" sz="1800" dirty="0" smtClean="0"/>
              <a:t>В детстве ходил на футбольную секцию, а так же ходи л к репетитору английского  языка.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Еще я люблю участвовать в олимпиадах, иногда занимаю призовые места. В основном участвую в школьных олимпиадах, также бывает, что участвую в районных 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Также мне нравится путешествовать, побывал во многих городах.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Часто путешествую с семьей, иногда езжу в поездки с моим классом.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Основной план поездки в «Орленок» это- раскрыть новые таланты, получить множество новых знаний, также познакомится со множеством личностей, которые помогут мне в этом. </a:t>
            </a:r>
            <a:endParaRPr lang="ru-RU" sz="1800" dirty="0" smtClean="0"/>
          </a:p>
          <a:p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Краткий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рассказ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о себе</a:t>
            </a:r>
            <a:endParaRPr lang="ru-RU" sz="4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0" y="1268760"/>
            <a:ext cx="8892480" cy="237626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4293096"/>
            <a:ext cx="9144000" cy="256490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 конкурса Опережая время. Делай как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Жюль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Верн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Призер конкурса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ЭкоДубль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 итоги подведены, грамота не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пришла еще)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Сведения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/>
              </a:rPr>
              <a:t>об успешных участиях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229600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1.1 место в технологическом,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межрегиональным марафоне «Опережая время. Делай как да Винчи»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260449"/>
              </p:ext>
            </p:extLst>
          </p:nvPr>
        </p:nvGraphicFramePr>
        <p:xfrm>
          <a:off x="104481" y="1268760"/>
          <a:ext cx="3080619" cy="417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PDF" r:id="rId3" imgW="0" imgH="0" progId="">
                  <p:embed/>
                </p:oleObj>
              </mc:Choice>
              <mc:Fallback>
                <p:oleObj name="PDF" r:id="rId3" imgW="0" imgH="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81" y="1268760"/>
                        <a:ext cx="3080619" cy="4170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656"/>
            <a:ext cx="3024336" cy="4663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46" y="1058360"/>
            <a:ext cx="3097673" cy="43812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3438</TotalTime>
  <Words>273</Words>
  <Application>Microsoft Office PowerPoint</Application>
  <PresentationFormat>Экран (4:3)</PresentationFormat>
  <Paragraphs>32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Cambria</vt:lpstr>
      <vt:lpstr>Rockwell</vt:lpstr>
      <vt:lpstr>Times New Roman</vt:lpstr>
      <vt:lpstr>Wingdings 2</vt:lpstr>
      <vt:lpstr>Литейная</vt:lpstr>
      <vt:lpstr>PDF</vt:lpstr>
      <vt:lpstr>Презентация PowerPoint</vt:lpstr>
      <vt:lpstr>Презентация PowerPoint</vt:lpstr>
      <vt:lpstr>Сведения об успешных участиях.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LENOVO</cp:lastModifiedBy>
  <cp:revision>73</cp:revision>
  <dcterms:created xsi:type="dcterms:W3CDTF">2022-12-14T12:35:05Z</dcterms:created>
  <dcterms:modified xsi:type="dcterms:W3CDTF">2023-06-25T18:04:33Z</dcterms:modified>
</cp:coreProperties>
</file>