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zhohovat@list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zhohovat@list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7E646-5BB2-460B-B747-D1BC3E9F22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C3F356-42D2-40BA-A140-D59ED5AA26CE}">
      <dgm:prSet phldrT="[Текст]" custT="1"/>
      <dgm:spPr/>
      <dgm:t>
        <a:bodyPr/>
        <a:lstStyle/>
        <a:p>
          <a:r>
            <a:rPr lang="ru-RU" sz="4400" dirty="0" smtClean="0"/>
            <a:t>Иванова Мирослава Дмитриевна</a:t>
          </a:r>
          <a:endParaRPr lang="ru-RU" sz="4400" dirty="0"/>
        </a:p>
      </dgm:t>
    </dgm:pt>
    <dgm:pt modelId="{0C0EC1BD-4843-4C4C-8C3B-0C91868FFE68}" type="parTrans" cxnId="{045D826A-49A9-4185-AA0F-E4DF234C54DC}">
      <dgm:prSet/>
      <dgm:spPr/>
      <dgm:t>
        <a:bodyPr/>
        <a:lstStyle/>
        <a:p>
          <a:endParaRPr lang="ru-RU"/>
        </a:p>
      </dgm:t>
    </dgm:pt>
    <dgm:pt modelId="{E286A234-C74E-4B8F-8EE0-C5050F858F19}" type="sibTrans" cxnId="{045D826A-49A9-4185-AA0F-E4DF234C54DC}">
      <dgm:prSet/>
      <dgm:spPr/>
      <dgm:t>
        <a:bodyPr/>
        <a:lstStyle/>
        <a:p>
          <a:endParaRPr lang="ru-RU"/>
        </a:p>
      </dgm:t>
    </dgm:pt>
    <dgm:pt modelId="{39B960A1-07EB-4F08-A5D0-D09B0DBF0843}">
      <dgm:prSet phldrT="[Текст]" custT="1"/>
      <dgm:spPr/>
      <dgm:t>
        <a:bodyPr/>
        <a:lstStyle/>
        <a:p>
          <a:r>
            <a:rPr lang="ru-RU" sz="3200" dirty="0" err="1" smtClean="0"/>
            <a:t>г.Удомля</a:t>
          </a:r>
          <a:r>
            <a:rPr lang="ru-RU" sz="3200" dirty="0" smtClean="0"/>
            <a:t>, МБОУ «</a:t>
          </a:r>
          <a:r>
            <a:rPr lang="ru-RU" sz="3200" dirty="0" err="1" smtClean="0"/>
            <a:t>Удомельская</a:t>
          </a:r>
          <a:r>
            <a:rPr lang="ru-RU" sz="3200" dirty="0" smtClean="0"/>
            <a:t> гимназия №3 </a:t>
          </a:r>
          <a:r>
            <a:rPr lang="ru-RU" sz="3200" dirty="0" err="1" smtClean="0"/>
            <a:t>им.О.Г.Макарова</a:t>
          </a:r>
          <a:r>
            <a:rPr lang="ru-RU" sz="3200" dirty="0" smtClean="0"/>
            <a:t>», 7Б</a:t>
          </a:r>
          <a:endParaRPr lang="ru-RU" sz="3200" dirty="0"/>
        </a:p>
      </dgm:t>
    </dgm:pt>
    <dgm:pt modelId="{317B4437-957F-4D82-A5E7-5AA0634AA7CA}" type="parTrans" cxnId="{A69944CB-7234-47B6-BDAA-60B1C8FEC7A3}">
      <dgm:prSet/>
      <dgm:spPr/>
      <dgm:t>
        <a:bodyPr/>
        <a:lstStyle/>
        <a:p>
          <a:endParaRPr lang="ru-RU"/>
        </a:p>
      </dgm:t>
    </dgm:pt>
    <dgm:pt modelId="{D664D5D6-4B31-43F8-96E9-86E5AD6006E3}" type="sibTrans" cxnId="{A69944CB-7234-47B6-BDAA-60B1C8FEC7A3}">
      <dgm:prSet/>
      <dgm:spPr/>
      <dgm:t>
        <a:bodyPr/>
        <a:lstStyle/>
        <a:p>
          <a:endParaRPr lang="ru-RU"/>
        </a:p>
      </dgm:t>
    </dgm:pt>
    <dgm:pt modelId="{EFB5E4D0-CD1C-4C7F-A24B-CD6614FA25D4}">
      <dgm:prSet phldrT="[Текст]" custT="1"/>
      <dgm:spPr/>
      <dgm:t>
        <a:bodyPr/>
        <a:lstStyle/>
        <a:p>
          <a:r>
            <a:rPr lang="ru-RU" sz="3600" dirty="0" smtClean="0"/>
            <a:t>Иванова Татьяна Николаевна</a:t>
          </a:r>
          <a:endParaRPr lang="ru-RU" sz="3600" dirty="0"/>
        </a:p>
      </dgm:t>
    </dgm:pt>
    <dgm:pt modelId="{984C9931-4DF6-4961-889A-61B95A354870}" type="parTrans" cxnId="{1AD70F22-2EFA-42DB-AE36-B7625DD371EE}">
      <dgm:prSet/>
      <dgm:spPr/>
      <dgm:t>
        <a:bodyPr/>
        <a:lstStyle/>
        <a:p>
          <a:endParaRPr lang="ru-RU"/>
        </a:p>
      </dgm:t>
    </dgm:pt>
    <dgm:pt modelId="{696DC505-55C4-4D2B-8E21-9F93AE8608DF}" type="sibTrans" cxnId="{1AD70F22-2EFA-42DB-AE36-B7625DD371EE}">
      <dgm:prSet/>
      <dgm:spPr/>
      <dgm:t>
        <a:bodyPr/>
        <a:lstStyle/>
        <a:p>
          <a:endParaRPr lang="ru-RU"/>
        </a:p>
      </dgm:t>
    </dgm:pt>
    <dgm:pt modelId="{2FBEE9A4-02FE-4229-ACE3-880C05298DD8}">
      <dgm:prSet phldrT="[Текст]" custT="1"/>
      <dgm:spPr/>
      <dgm:t>
        <a:bodyPr/>
        <a:lstStyle/>
        <a:p>
          <a:r>
            <a:rPr lang="en-US" sz="3200" b="0" i="0" dirty="0" smtClean="0">
              <a:hlinkClick xmlns:r="http://schemas.openxmlformats.org/officeDocument/2006/relationships" r:id="rId1"/>
            </a:rPr>
            <a:t>zhohovat@list.ru</a:t>
          </a:r>
          <a:r>
            <a:rPr lang="ru-RU" sz="3200" dirty="0" smtClean="0"/>
            <a:t>, +7-919-064-48-15</a:t>
          </a:r>
          <a:endParaRPr lang="ru-RU" sz="3200" dirty="0"/>
        </a:p>
      </dgm:t>
    </dgm:pt>
    <dgm:pt modelId="{BDD6D1AB-2DA8-4DDE-92B3-E3C7257F2489}" type="parTrans" cxnId="{DC93ABB7-1F82-4E58-8097-EA3BF98C7D1A}">
      <dgm:prSet/>
      <dgm:spPr/>
      <dgm:t>
        <a:bodyPr/>
        <a:lstStyle/>
        <a:p>
          <a:endParaRPr lang="ru-RU"/>
        </a:p>
      </dgm:t>
    </dgm:pt>
    <dgm:pt modelId="{D8FDF563-F38C-4B83-BAD8-0DE058B45A55}" type="sibTrans" cxnId="{DC93ABB7-1F82-4E58-8097-EA3BF98C7D1A}">
      <dgm:prSet/>
      <dgm:spPr/>
      <dgm:t>
        <a:bodyPr/>
        <a:lstStyle/>
        <a:p>
          <a:endParaRPr lang="ru-RU"/>
        </a:p>
      </dgm:t>
    </dgm:pt>
    <dgm:pt modelId="{566FBC9B-ECC0-482B-B232-141AF0658614}" type="pres">
      <dgm:prSet presAssocID="{FB97E646-5BB2-460B-B747-D1BC3E9F22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B0637F-DF07-4934-B81D-22DF0B0AF382}" type="pres">
      <dgm:prSet presAssocID="{CEC3F356-42D2-40BA-A140-D59ED5AA26C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3E8C0-0095-4804-955D-FB71F8A3E8C8}" type="pres">
      <dgm:prSet presAssocID="{CEC3F356-42D2-40BA-A140-D59ED5AA26C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6F87B-DB2D-43EC-917F-65F21791C902}" type="pres">
      <dgm:prSet presAssocID="{EFB5E4D0-CD1C-4C7F-A24B-CD6614FA25D4}" presName="parentText" presStyleLbl="node1" presStyleIdx="1" presStyleCnt="2" custLinFactNeighborX="108" custLinFactNeighborY="225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C079D-1974-4861-91E3-B227F67580C6}" type="pres">
      <dgm:prSet presAssocID="{EFB5E4D0-CD1C-4C7F-A24B-CD6614FA25D4}" presName="childText" presStyleLbl="revTx" presStyleIdx="1" presStyleCnt="2" custLinFactNeighborX="431" custLinFactNeighborY="33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0E0964-41B2-4A84-94EC-1A4DB3CCBE31}" type="presOf" srcId="{FB97E646-5BB2-460B-B747-D1BC3E9F22D2}" destId="{566FBC9B-ECC0-482B-B232-141AF0658614}" srcOrd="0" destOrd="0" presId="urn:microsoft.com/office/officeart/2005/8/layout/vList2"/>
    <dgm:cxn modelId="{C3FB7066-5C8C-42E9-AB56-623F9F9B4EF5}" type="presOf" srcId="{39B960A1-07EB-4F08-A5D0-D09B0DBF0843}" destId="{9993E8C0-0095-4804-955D-FB71F8A3E8C8}" srcOrd="0" destOrd="0" presId="urn:microsoft.com/office/officeart/2005/8/layout/vList2"/>
    <dgm:cxn modelId="{045D826A-49A9-4185-AA0F-E4DF234C54DC}" srcId="{FB97E646-5BB2-460B-B747-D1BC3E9F22D2}" destId="{CEC3F356-42D2-40BA-A140-D59ED5AA26CE}" srcOrd="0" destOrd="0" parTransId="{0C0EC1BD-4843-4C4C-8C3B-0C91868FFE68}" sibTransId="{E286A234-C74E-4B8F-8EE0-C5050F858F19}"/>
    <dgm:cxn modelId="{11380F34-5079-46DA-A683-BD068384C4EB}" type="presOf" srcId="{CEC3F356-42D2-40BA-A140-D59ED5AA26CE}" destId="{BFB0637F-DF07-4934-B81D-22DF0B0AF382}" srcOrd="0" destOrd="0" presId="urn:microsoft.com/office/officeart/2005/8/layout/vList2"/>
    <dgm:cxn modelId="{DC93ABB7-1F82-4E58-8097-EA3BF98C7D1A}" srcId="{EFB5E4D0-CD1C-4C7F-A24B-CD6614FA25D4}" destId="{2FBEE9A4-02FE-4229-ACE3-880C05298DD8}" srcOrd="0" destOrd="0" parTransId="{BDD6D1AB-2DA8-4DDE-92B3-E3C7257F2489}" sibTransId="{D8FDF563-F38C-4B83-BAD8-0DE058B45A55}"/>
    <dgm:cxn modelId="{235F51B8-1332-4F0E-9808-6F7F76EB4823}" type="presOf" srcId="{2FBEE9A4-02FE-4229-ACE3-880C05298DD8}" destId="{6A9C079D-1974-4861-91E3-B227F67580C6}" srcOrd="0" destOrd="0" presId="urn:microsoft.com/office/officeart/2005/8/layout/vList2"/>
    <dgm:cxn modelId="{A69944CB-7234-47B6-BDAA-60B1C8FEC7A3}" srcId="{CEC3F356-42D2-40BA-A140-D59ED5AA26CE}" destId="{39B960A1-07EB-4F08-A5D0-D09B0DBF0843}" srcOrd="0" destOrd="0" parTransId="{317B4437-957F-4D82-A5E7-5AA0634AA7CA}" sibTransId="{D664D5D6-4B31-43F8-96E9-86E5AD6006E3}"/>
    <dgm:cxn modelId="{30427884-8C68-4248-B306-0DF633F8F7F4}" type="presOf" srcId="{EFB5E4D0-CD1C-4C7F-A24B-CD6614FA25D4}" destId="{2DA6F87B-DB2D-43EC-917F-65F21791C902}" srcOrd="0" destOrd="0" presId="urn:microsoft.com/office/officeart/2005/8/layout/vList2"/>
    <dgm:cxn modelId="{1AD70F22-2EFA-42DB-AE36-B7625DD371EE}" srcId="{FB97E646-5BB2-460B-B747-D1BC3E9F22D2}" destId="{EFB5E4D0-CD1C-4C7F-A24B-CD6614FA25D4}" srcOrd="1" destOrd="0" parTransId="{984C9931-4DF6-4961-889A-61B95A354870}" sibTransId="{696DC505-55C4-4D2B-8E21-9F93AE8608DF}"/>
    <dgm:cxn modelId="{C4103258-4489-4116-9045-EF3D61F5A6B8}" type="presParOf" srcId="{566FBC9B-ECC0-482B-B232-141AF0658614}" destId="{BFB0637F-DF07-4934-B81D-22DF0B0AF382}" srcOrd="0" destOrd="0" presId="urn:microsoft.com/office/officeart/2005/8/layout/vList2"/>
    <dgm:cxn modelId="{603B26C9-DC4E-4074-ABD9-EB60962663D3}" type="presParOf" srcId="{566FBC9B-ECC0-482B-B232-141AF0658614}" destId="{9993E8C0-0095-4804-955D-FB71F8A3E8C8}" srcOrd="1" destOrd="0" presId="urn:microsoft.com/office/officeart/2005/8/layout/vList2"/>
    <dgm:cxn modelId="{8DCEAF06-FC02-4E02-8AC7-3A8F80BD261F}" type="presParOf" srcId="{566FBC9B-ECC0-482B-B232-141AF0658614}" destId="{2DA6F87B-DB2D-43EC-917F-65F21791C902}" srcOrd="2" destOrd="0" presId="urn:microsoft.com/office/officeart/2005/8/layout/vList2"/>
    <dgm:cxn modelId="{69CC749A-2833-4322-9057-6A90F64C2ACE}" type="presParOf" srcId="{566FBC9B-ECC0-482B-B232-141AF0658614}" destId="{6A9C079D-1974-4861-91E3-B227F67580C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0637F-DF07-4934-B81D-22DF0B0AF382}">
      <dsp:nvSpPr>
        <dsp:cNvPr id="0" name=""/>
        <dsp:cNvSpPr/>
      </dsp:nvSpPr>
      <dsp:spPr>
        <a:xfrm>
          <a:off x="0" y="719912"/>
          <a:ext cx="10212636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Иванова Мирослава Дмитриевна</a:t>
          </a:r>
          <a:endParaRPr lang="ru-RU" sz="4400" kern="1200" dirty="0"/>
        </a:p>
      </dsp:txBody>
      <dsp:txXfrm>
        <a:off x="59399" y="779311"/>
        <a:ext cx="10093838" cy="1098002"/>
      </dsp:txXfrm>
    </dsp:sp>
    <dsp:sp modelId="{9993E8C0-0095-4804-955D-FB71F8A3E8C8}">
      <dsp:nvSpPr>
        <dsp:cNvPr id="0" name=""/>
        <dsp:cNvSpPr/>
      </dsp:nvSpPr>
      <dsp:spPr>
        <a:xfrm>
          <a:off x="0" y="1936713"/>
          <a:ext cx="10212636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251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200" kern="1200" dirty="0" err="1" smtClean="0"/>
            <a:t>г.Удомля</a:t>
          </a:r>
          <a:r>
            <a:rPr lang="ru-RU" sz="3200" kern="1200" dirty="0" smtClean="0"/>
            <a:t>, МБОУ «</a:t>
          </a:r>
          <a:r>
            <a:rPr lang="ru-RU" sz="3200" kern="1200" dirty="0" err="1" smtClean="0"/>
            <a:t>Удомельская</a:t>
          </a:r>
          <a:r>
            <a:rPr lang="ru-RU" sz="3200" kern="1200" dirty="0" smtClean="0"/>
            <a:t> гимназия №3 </a:t>
          </a:r>
          <a:r>
            <a:rPr lang="ru-RU" sz="3200" kern="1200" dirty="0" err="1" smtClean="0"/>
            <a:t>им.О.Г.Макарова</a:t>
          </a:r>
          <a:r>
            <a:rPr lang="ru-RU" sz="3200" kern="1200" dirty="0" smtClean="0"/>
            <a:t>», 7Б</a:t>
          </a:r>
          <a:endParaRPr lang="ru-RU" sz="3200" kern="1200" dirty="0"/>
        </a:p>
      </dsp:txBody>
      <dsp:txXfrm>
        <a:off x="0" y="1936713"/>
        <a:ext cx="10212636" cy="1076400"/>
      </dsp:txXfrm>
    </dsp:sp>
    <dsp:sp modelId="{2DA6F87B-DB2D-43EC-917F-65F21791C902}">
      <dsp:nvSpPr>
        <dsp:cNvPr id="0" name=""/>
        <dsp:cNvSpPr/>
      </dsp:nvSpPr>
      <dsp:spPr>
        <a:xfrm>
          <a:off x="0" y="3255475"/>
          <a:ext cx="10212636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Иванова Татьяна Николаевна</a:t>
          </a:r>
          <a:endParaRPr lang="ru-RU" sz="3600" kern="1200" dirty="0"/>
        </a:p>
      </dsp:txBody>
      <dsp:txXfrm>
        <a:off x="59399" y="3314874"/>
        <a:ext cx="10093838" cy="1098002"/>
      </dsp:txXfrm>
    </dsp:sp>
    <dsp:sp modelId="{6A9C079D-1974-4861-91E3-B227F67580C6}">
      <dsp:nvSpPr>
        <dsp:cNvPr id="0" name=""/>
        <dsp:cNvSpPr/>
      </dsp:nvSpPr>
      <dsp:spPr>
        <a:xfrm>
          <a:off x="0" y="4637541"/>
          <a:ext cx="10212636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251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b="0" i="0" kern="1200" dirty="0" smtClean="0">
              <a:hlinkClick xmlns:r="http://schemas.openxmlformats.org/officeDocument/2006/relationships" r:id="rId1"/>
            </a:rPr>
            <a:t>zhohovat@list.ru</a:t>
          </a:r>
          <a:r>
            <a:rPr lang="ru-RU" sz="3200" kern="1200" dirty="0" smtClean="0"/>
            <a:t>, +7-919-064-48-15</a:t>
          </a:r>
          <a:endParaRPr lang="ru-RU" sz="3200" kern="1200" dirty="0"/>
        </a:p>
      </dsp:txBody>
      <dsp:txXfrm>
        <a:off x="0" y="4637541"/>
        <a:ext cx="10212636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049C-DB98-4693-BF5A-2CD999C9F3FB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A9CD-FA2E-4244-B9F0-6113FB5DD8A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97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049C-DB98-4693-BF5A-2CD999C9F3FB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A9CD-FA2E-4244-B9F0-6113FB5DD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81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049C-DB98-4693-BF5A-2CD999C9F3FB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A9CD-FA2E-4244-B9F0-6113FB5DD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134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049C-DB98-4693-BF5A-2CD999C9F3FB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A9CD-FA2E-4244-B9F0-6113FB5DD8A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9044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049C-DB98-4693-BF5A-2CD999C9F3FB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A9CD-FA2E-4244-B9F0-6113FB5DD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121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049C-DB98-4693-BF5A-2CD999C9F3FB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A9CD-FA2E-4244-B9F0-6113FB5DD8A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0464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049C-DB98-4693-BF5A-2CD999C9F3FB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A9CD-FA2E-4244-B9F0-6113FB5DD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42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049C-DB98-4693-BF5A-2CD999C9F3FB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A9CD-FA2E-4244-B9F0-6113FB5DD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292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049C-DB98-4693-BF5A-2CD999C9F3FB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A9CD-FA2E-4244-B9F0-6113FB5DD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5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049C-DB98-4693-BF5A-2CD999C9F3FB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A9CD-FA2E-4244-B9F0-6113FB5DD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8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049C-DB98-4693-BF5A-2CD999C9F3FB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A9CD-FA2E-4244-B9F0-6113FB5DD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98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049C-DB98-4693-BF5A-2CD999C9F3FB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A9CD-FA2E-4244-B9F0-6113FB5DD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08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049C-DB98-4693-BF5A-2CD999C9F3FB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A9CD-FA2E-4244-B9F0-6113FB5DD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43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049C-DB98-4693-BF5A-2CD999C9F3FB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A9CD-FA2E-4244-B9F0-6113FB5DD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56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049C-DB98-4693-BF5A-2CD999C9F3FB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A9CD-FA2E-4244-B9F0-6113FB5DD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29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049C-DB98-4693-BF5A-2CD999C9F3FB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A9CD-FA2E-4244-B9F0-6113FB5DD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36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049C-DB98-4693-BF5A-2CD999C9F3FB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A9CD-FA2E-4244-B9F0-6113FB5DD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4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BF2049C-DB98-4693-BF5A-2CD999C9F3FB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C45A9CD-FA2E-4244-B9F0-6113FB5DD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7412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61194595"/>
              </p:ext>
            </p:extLst>
          </p:nvPr>
        </p:nvGraphicFramePr>
        <p:xfrm>
          <a:off x="875928" y="319490"/>
          <a:ext cx="10212636" cy="6026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99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472" y="396607"/>
            <a:ext cx="1059822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Меня зовут Мирослава и мне 13 лет. Я живу в городе Удомля. Я здесь родилась, ходила в детский садик, а теперь учусь в самой замечательной школе, гимназии №3. С детства я была любознательным и интересующим ребенком. Родители во всём меня поддерживали: водили в различные студии, занимались со мной дома, путешествовали. В 4 года я занималась танцами, но потом мы с родителями приняли решение перейти в спорт.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Меня заинтересовала художественная гимнастика, так как это сочетание спорта и искусства. Гимнастика учит меня быть сильной, смелой, даёт возможность формировать мой характер. Благодаря ей я укрепляю свою силу воли, физическую силу, учусь ставить перед собой цель и до конца бороться за её достижение. Художественная гимнастика позволила стать мне уверенной, научила брать ответственность за себя. Она научила меня справляться со своим волнением. Это умение пригодилось мне, когда я выступаю перед публикой с какими-либо проектами.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школе мне интересны: математика, физика и английский язык. Математика привлекает меня своей чёткостью, определенным порядком. Уже 3 года подряд я участвую в муниципальных олимпиадах. Сначала я заняла призовое место, а 2 года подряд я являюсь победителем. При этом у меня есть успехи и в гуманитарном направлении: в русском языке, обществознании, английском языке.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гимназии открыт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Атомкласс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 «школа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. Я активно участвую в конкурсах сети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атоккласса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этом учебном году я в составе команды нашей школы участвовала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олимпиаде. Мы прошли муниципальный отбор и отправились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г.Заречный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было незабываемо, интересно и очень полезно для меня.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Я считаю, что детство – это время огромных возможностей, чтобы попробовать себя в разных направлениях.  От посещения ВДЦ «Орлёнок» я ожидаю: новых знакомств, знаний, открытий, впечатлений. Я понимаю, что расширит это мои горизонты, а в дальнейшем позволит принять решение о выборе профессии.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040" y="343111"/>
            <a:ext cx="3005213" cy="42509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15" y="2269475"/>
            <a:ext cx="3013568" cy="4262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940" y="936433"/>
            <a:ext cx="568777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Диплом за </a:t>
            </a:r>
            <a:r>
              <a:rPr lang="en-US" dirty="0" smtClean="0"/>
              <a:t>I</a:t>
            </a:r>
            <a:r>
              <a:rPr lang="ru-RU" dirty="0" smtClean="0"/>
              <a:t> место в составе команды </a:t>
            </a:r>
          </a:p>
          <a:p>
            <a:r>
              <a:rPr lang="ru-RU" dirty="0" smtClean="0"/>
              <a:t>МБОУ УГ№3 </a:t>
            </a:r>
            <a:r>
              <a:rPr lang="ru-RU" dirty="0" err="1" smtClean="0"/>
              <a:t>им.О.Г.Макарова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на муниципальном олимпиады </a:t>
            </a:r>
            <a:r>
              <a:rPr lang="ru-RU" dirty="0" err="1" smtClean="0"/>
              <a:t>проета</a:t>
            </a:r>
            <a:endParaRPr lang="ru-RU" dirty="0" smtClean="0"/>
          </a:p>
          <a:p>
            <a:r>
              <a:rPr lang="ru-RU" dirty="0" smtClean="0"/>
              <a:t>ГК «</a:t>
            </a:r>
            <a:r>
              <a:rPr lang="ru-RU" dirty="0" err="1" smtClean="0"/>
              <a:t>Росатом</a:t>
            </a:r>
            <a:r>
              <a:rPr lang="ru-RU" dirty="0" smtClean="0"/>
              <a:t>» «Школа </a:t>
            </a:r>
            <a:r>
              <a:rPr lang="ru-RU" dirty="0" err="1" smtClean="0"/>
              <a:t>Росатома</a:t>
            </a:r>
            <a:r>
              <a:rPr lang="ru-RU" dirty="0" smtClean="0"/>
              <a:t>», ноябрь,2022г.</a:t>
            </a:r>
          </a:p>
          <a:p>
            <a:endParaRPr lang="ru-RU" dirty="0"/>
          </a:p>
          <a:p>
            <a:r>
              <a:rPr lang="ru-RU" dirty="0" smtClean="0"/>
              <a:t>2. Диплом за </a:t>
            </a:r>
            <a:r>
              <a:rPr lang="en-US" dirty="0" smtClean="0"/>
              <a:t>II</a:t>
            </a:r>
            <a:r>
              <a:rPr lang="ru-RU" dirty="0" smtClean="0"/>
              <a:t> место в межрегиональном </a:t>
            </a:r>
          </a:p>
          <a:p>
            <a:r>
              <a:rPr lang="ru-RU" dirty="0" smtClean="0"/>
              <a:t>образовательным  </a:t>
            </a:r>
            <a:r>
              <a:rPr lang="ru-RU" dirty="0" err="1" smtClean="0"/>
              <a:t>профориентационном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Проекте «АТОМ ГЛОСС», 2023г.</a:t>
            </a:r>
          </a:p>
          <a:p>
            <a:endParaRPr lang="ru-RU" dirty="0"/>
          </a:p>
          <a:p>
            <a:r>
              <a:rPr lang="ru-RU" dirty="0" smtClean="0"/>
              <a:t>3.  Диплом участника сетевого командного</a:t>
            </a:r>
          </a:p>
          <a:p>
            <a:r>
              <a:rPr lang="ru-RU" dirty="0" smtClean="0"/>
              <a:t>образовательного события «Геометрия</a:t>
            </a:r>
          </a:p>
          <a:p>
            <a:r>
              <a:rPr lang="ru-RU" dirty="0" smtClean="0"/>
              <a:t> равновесия» в рамках программы</a:t>
            </a:r>
          </a:p>
          <a:p>
            <a:r>
              <a:rPr lang="ru-RU" dirty="0" smtClean="0"/>
              <a:t> «</a:t>
            </a:r>
            <a:r>
              <a:rPr lang="ru-RU" dirty="0" err="1" smtClean="0"/>
              <a:t>Атомклассы</a:t>
            </a:r>
            <a:r>
              <a:rPr lang="ru-RU" dirty="0" smtClean="0"/>
              <a:t>»  проекта «Школа </a:t>
            </a:r>
            <a:r>
              <a:rPr lang="ru-RU" dirty="0" err="1" smtClean="0"/>
              <a:t>Росатома</a:t>
            </a:r>
            <a:r>
              <a:rPr lang="ru-RU" dirty="0" smtClean="0"/>
              <a:t>». </a:t>
            </a:r>
          </a:p>
          <a:p>
            <a:r>
              <a:rPr lang="ru-RU" dirty="0" smtClean="0"/>
              <a:t>20-25 марта 2023 года.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351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33" y="330506"/>
            <a:ext cx="4412148" cy="62410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54" y="330506"/>
            <a:ext cx="4428780" cy="626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6891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126</TotalTime>
  <Words>438</Words>
  <Application>Microsoft Office PowerPoint</Application>
  <PresentationFormat>Широкоэкранный</PresentationFormat>
  <Paragraphs>23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11</cp:revision>
  <dcterms:created xsi:type="dcterms:W3CDTF">2023-05-28T16:45:11Z</dcterms:created>
  <dcterms:modified xsi:type="dcterms:W3CDTF">2023-05-30T03:16:33Z</dcterms:modified>
</cp:coreProperties>
</file>