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3895FE-FF4F-47A0-B0D1-5839F1699373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834349FB-61AB-4552-A2AF-07EDF7D27054}">
      <dgm:prSet phldrT="[Текст]" custT="1"/>
      <dgm:spPr/>
      <dgm:t>
        <a:bodyPr/>
        <a:lstStyle/>
        <a:p>
          <a:r>
            <a:rPr lang="en-US" sz="800" dirty="0" smtClean="0"/>
            <a:t>14 </a:t>
          </a:r>
          <a:r>
            <a:rPr lang="ru-RU" sz="800" dirty="0" smtClean="0"/>
            <a:t>лет</a:t>
          </a:r>
          <a:endParaRPr lang="ru-RU" sz="800" dirty="0"/>
        </a:p>
      </dgm:t>
    </dgm:pt>
    <dgm:pt modelId="{99B419FD-A1D3-4AAE-9313-597BA2AEC338}" type="parTrans" cxnId="{65EDFEB3-6FAE-424F-8E0B-039E0521D28C}">
      <dgm:prSet/>
      <dgm:spPr/>
      <dgm:t>
        <a:bodyPr/>
        <a:lstStyle/>
        <a:p>
          <a:endParaRPr lang="ru-RU"/>
        </a:p>
      </dgm:t>
    </dgm:pt>
    <dgm:pt modelId="{EF64228F-8C33-4D80-9B47-1B0754DA96CE}" type="sibTrans" cxnId="{65EDFEB3-6FAE-424F-8E0B-039E0521D28C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12A0A59-713E-4B6E-86C6-1FF54EDFD60D}" type="pres">
      <dgm:prSet presAssocID="{703895FE-FF4F-47A0-B0D1-5839F1699373}" presName="Name0" presStyleCnt="0">
        <dgm:presLayoutVars>
          <dgm:chMax val="7"/>
          <dgm:chPref val="7"/>
          <dgm:dir/>
        </dgm:presLayoutVars>
      </dgm:prSet>
      <dgm:spPr/>
    </dgm:pt>
    <dgm:pt modelId="{A44A5AC5-1510-40FC-96F3-910A44C09621}" type="pres">
      <dgm:prSet presAssocID="{703895FE-FF4F-47A0-B0D1-5839F1699373}" presName="Name1" presStyleCnt="0"/>
      <dgm:spPr/>
    </dgm:pt>
    <dgm:pt modelId="{1734C2FB-CAC5-424F-B1C5-9A8582E631B0}" type="pres">
      <dgm:prSet presAssocID="{EF64228F-8C33-4D80-9B47-1B0754DA96CE}" presName="picture_1" presStyleCnt="0"/>
      <dgm:spPr/>
    </dgm:pt>
    <dgm:pt modelId="{B9881A50-56E7-4C6B-94EE-A6A13A1D1908}" type="pres">
      <dgm:prSet presAssocID="{EF64228F-8C33-4D80-9B47-1B0754DA96CE}" presName="pictureRepeatNode" presStyleLbl="alignImgPlace1" presStyleIdx="0" presStyleCnt="1" custScaleX="200000" custScaleY="162500"/>
      <dgm:spPr/>
      <dgm:t>
        <a:bodyPr/>
        <a:lstStyle/>
        <a:p>
          <a:endParaRPr lang="ru-RU"/>
        </a:p>
      </dgm:t>
    </dgm:pt>
    <dgm:pt modelId="{63EBC490-0C78-4A72-A1EA-E237AFF681F3}" type="pres">
      <dgm:prSet presAssocID="{834349FB-61AB-4552-A2AF-07EDF7D27054}" presName="text_1" presStyleLbl="node1" presStyleIdx="0" presStyleCnt="0" custScaleX="273438" custScaleY="492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9299D0-CC15-429D-A853-A88E1178DFF6}" type="presOf" srcId="{834349FB-61AB-4552-A2AF-07EDF7D27054}" destId="{63EBC490-0C78-4A72-A1EA-E237AFF681F3}" srcOrd="0" destOrd="0" presId="urn:microsoft.com/office/officeart/2008/layout/CircularPictureCallout"/>
    <dgm:cxn modelId="{D515322C-CF48-41BF-8764-34DAC76127E5}" type="presOf" srcId="{EF64228F-8C33-4D80-9B47-1B0754DA96CE}" destId="{B9881A50-56E7-4C6B-94EE-A6A13A1D1908}" srcOrd="0" destOrd="0" presId="urn:microsoft.com/office/officeart/2008/layout/CircularPictureCallout"/>
    <dgm:cxn modelId="{920E7C1A-18BF-496E-91DF-4C96AE1FB26D}" type="presOf" srcId="{703895FE-FF4F-47A0-B0D1-5839F1699373}" destId="{412A0A59-713E-4B6E-86C6-1FF54EDFD60D}" srcOrd="0" destOrd="0" presId="urn:microsoft.com/office/officeart/2008/layout/CircularPictureCallout"/>
    <dgm:cxn modelId="{65EDFEB3-6FAE-424F-8E0B-039E0521D28C}" srcId="{703895FE-FF4F-47A0-B0D1-5839F1699373}" destId="{834349FB-61AB-4552-A2AF-07EDF7D27054}" srcOrd="0" destOrd="0" parTransId="{99B419FD-A1D3-4AAE-9313-597BA2AEC338}" sibTransId="{EF64228F-8C33-4D80-9B47-1B0754DA96CE}"/>
    <dgm:cxn modelId="{67C5C467-FB98-4D6B-A2D4-ADFCF8A0CC7D}" type="presParOf" srcId="{412A0A59-713E-4B6E-86C6-1FF54EDFD60D}" destId="{A44A5AC5-1510-40FC-96F3-910A44C09621}" srcOrd="0" destOrd="0" presId="urn:microsoft.com/office/officeart/2008/layout/CircularPictureCallout"/>
    <dgm:cxn modelId="{A268FFAB-BA47-4523-B7E4-610364259374}" type="presParOf" srcId="{A44A5AC5-1510-40FC-96F3-910A44C09621}" destId="{1734C2FB-CAC5-424F-B1C5-9A8582E631B0}" srcOrd="0" destOrd="0" presId="urn:microsoft.com/office/officeart/2008/layout/CircularPictureCallout"/>
    <dgm:cxn modelId="{D605A3D4-BE35-49C6-8550-1DEC1030E248}" type="presParOf" srcId="{1734C2FB-CAC5-424F-B1C5-9A8582E631B0}" destId="{B9881A50-56E7-4C6B-94EE-A6A13A1D1908}" srcOrd="0" destOrd="0" presId="urn:microsoft.com/office/officeart/2008/layout/CircularPictureCallout"/>
    <dgm:cxn modelId="{4069F736-4744-4D1A-AF60-755A0BD4E903}" type="presParOf" srcId="{A44A5AC5-1510-40FC-96F3-910A44C09621}" destId="{63EBC490-0C78-4A72-A1EA-E237AFF681F3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81A50-56E7-4C6B-94EE-A6A13A1D1908}">
      <dsp:nvSpPr>
        <dsp:cNvPr id="0" name=""/>
        <dsp:cNvSpPr/>
      </dsp:nvSpPr>
      <dsp:spPr>
        <a:xfrm>
          <a:off x="0" y="-112908"/>
          <a:ext cx="2304256" cy="187220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BC490-0C78-4A72-A1EA-E237AFF681F3}">
      <dsp:nvSpPr>
        <dsp:cNvPr id="0" name=""/>
        <dsp:cNvSpPr/>
      </dsp:nvSpPr>
      <dsp:spPr>
        <a:xfrm>
          <a:off x="144014" y="112909"/>
          <a:ext cx="2016227" cy="187220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14 </a:t>
          </a:r>
          <a:r>
            <a:rPr lang="ru-RU" sz="800" kern="1200" dirty="0" smtClean="0"/>
            <a:t>лет</a:t>
          </a:r>
          <a:endParaRPr lang="ru-RU" sz="800" kern="1200" dirty="0"/>
        </a:p>
      </dsp:txBody>
      <dsp:txXfrm>
        <a:off x="144014" y="112909"/>
        <a:ext cx="2016227" cy="1872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DDDBE6-D830-4464-98C7-D0F667AA331B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5F048C-9B02-4C09-9FC5-CC70D28F70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24744"/>
            <a:ext cx="6172200" cy="216024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cap="none" dirty="0" err="1" smtClean="0">
                <a:ln/>
                <a:solidFill>
                  <a:schemeClr val="accent3"/>
                </a:solidFill>
                <a:latin typeface="Monotype Corsiva" panose="03010101010201010101" pitchFamily="66" charset="0"/>
              </a:rPr>
              <a:t>Каприелова</a:t>
            </a:r>
            <a:r>
              <a:rPr lang="ru-RU" sz="3200" cap="none" dirty="0" smtClean="0">
                <a:ln/>
                <a:solidFill>
                  <a:schemeClr val="accent3"/>
                </a:solidFill>
                <a:latin typeface="Monotype Corsiva" panose="03010101010201010101" pitchFamily="66" charset="0"/>
              </a:rPr>
              <a:t> </a:t>
            </a:r>
            <a:r>
              <a:rPr lang="ru-RU" sz="3200" cap="none" dirty="0" err="1" smtClean="0">
                <a:ln/>
                <a:solidFill>
                  <a:schemeClr val="accent3"/>
                </a:solidFill>
                <a:latin typeface="Monotype Corsiva" panose="03010101010201010101" pitchFamily="66" charset="0"/>
              </a:rPr>
              <a:t>Даниэла</a:t>
            </a:r>
            <a:r>
              <a:rPr lang="ru-RU" sz="3200" cap="none" dirty="0" smtClean="0">
                <a:ln/>
                <a:solidFill>
                  <a:schemeClr val="accent3"/>
                </a:solidFill>
                <a:latin typeface="Monotype Corsiva" panose="03010101010201010101" pitchFamily="66" charset="0"/>
              </a:rPr>
              <a:t> Феликсовна</a:t>
            </a:r>
            <a:br>
              <a:rPr lang="ru-RU" sz="3200" cap="none" dirty="0" smtClean="0">
                <a:ln/>
                <a:solidFill>
                  <a:schemeClr val="accent3"/>
                </a:solidFill>
                <a:latin typeface="Monotype Corsiva" panose="03010101010201010101" pitchFamily="66" charset="0"/>
              </a:rPr>
            </a:br>
            <a:r>
              <a:rPr lang="ru-RU" sz="3200" cap="none" dirty="0" smtClean="0">
                <a:ln/>
                <a:solidFill>
                  <a:schemeClr val="accent3"/>
                </a:solidFill>
                <a:latin typeface="Monotype Corsiva" panose="03010101010201010101" pitchFamily="66" charset="0"/>
              </a:rPr>
              <a:t>МБОУ УГ №3 </a:t>
            </a:r>
            <a:r>
              <a:rPr lang="ru-RU" sz="3200" cap="none" dirty="0" err="1" smtClean="0">
                <a:ln/>
                <a:solidFill>
                  <a:schemeClr val="accent3"/>
                </a:solidFill>
                <a:latin typeface="Monotype Corsiva" panose="03010101010201010101" pitchFamily="66" charset="0"/>
              </a:rPr>
              <a:t>им.О.Г.Макарова</a:t>
            </a:r>
            <a:r>
              <a:rPr lang="ru-RU" sz="3200" cap="none" dirty="0" smtClean="0">
                <a:ln/>
                <a:solidFill>
                  <a:schemeClr val="accent3"/>
                </a:solidFill>
                <a:latin typeface="Monotype Corsiva" panose="03010101010201010101" pitchFamily="66" charset="0"/>
              </a:rPr>
              <a:t/>
            </a:r>
            <a:br>
              <a:rPr lang="ru-RU" sz="3200" cap="none" dirty="0" smtClean="0">
                <a:ln/>
                <a:solidFill>
                  <a:schemeClr val="accent3"/>
                </a:solidFill>
                <a:latin typeface="Monotype Corsiva" panose="03010101010201010101" pitchFamily="66" charset="0"/>
              </a:rPr>
            </a:br>
            <a:r>
              <a:rPr lang="ru-RU" sz="3200" cap="none" dirty="0">
                <a:ln/>
                <a:solidFill>
                  <a:srgbClr val="B32C16"/>
                </a:solidFill>
                <a:latin typeface="Monotype Corsiva" panose="03010101010201010101" pitchFamily="66" charset="0"/>
              </a:rPr>
              <a:t>город Удомля  8класс</a:t>
            </a:r>
            <a:br>
              <a:rPr lang="ru-RU" sz="3200" cap="none" dirty="0">
                <a:ln/>
                <a:solidFill>
                  <a:srgbClr val="B32C16"/>
                </a:solidFill>
                <a:latin typeface="Monotype Corsiva" panose="03010101010201010101" pitchFamily="66" charset="0"/>
              </a:rPr>
            </a:br>
            <a:endParaRPr lang="ru-RU" sz="3200" cap="none" dirty="0">
              <a:ln/>
              <a:solidFill>
                <a:schemeClr val="accent3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933056"/>
            <a:ext cx="6172200" cy="244186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dirty="0" err="1" smtClean="0">
                <a:ln>
                  <a:solidFill>
                    <a:srgbClr val="00B050"/>
                  </a:solidFill>
                </a:ln>
                <a:solidFill>
                  <a:schemeClr val="accent3"/>
                </a:solidFill>
                <a:latin typeface="Monotype Corsiva" panose="03010101010201010101" pitchFamily="66" charset="0"/>
              </a:rPr>
              <a:t>Каприелова</a:t>
            </a:r>
            <a:r>
              <a:rPr lang="ru-RU" sz="3200" dirty="0" smtClean="0">
                <a:ln>
                  <a:solidFill>
                    <a:srgbClr val="00B050"/>
                  </a:solidFill>
                </a:ln>
                <a:solidFill>
                  <a:schemeClr val="accent3"/>
                </a:solidFill>
                <a:latin typeface="Monotype Corsiva" panose="03010101010201010101" pitchFamily="66" charset="0"/>
              </a:rPr>
              <a:t> Елена Владимировна</a:t>
            </a:r>
          </a:p>
          <a:p>
            <a:pPr algn="ctr"/>
            <a:r>
              <a:rPr lang="en-US" sz="3200" dirty="0" smtClean="0">
                <a:ln>
                  <a:solidFill>
                    <a:srgbClr val="00B050"/>
                  </a:solidFill>
                </a:ln>
                <a:solidFill>
                  <a:schemeClr val="accent3"/>
                </a:solidFill>
                <a:latin typeface="Monotype Corsiva" panose="03010101010201010101" pitchFamily="66" charset="0"/>
              </a:rPr>
              <a:t>lenochka20036@mail.ru</a:t>
            </a:r>
          </a:p>
          <a:p>
            <a:pPr algn="ctr"/>
            <a:r>
              <a:rPr lang="en-US" sz="3200" dirty="0" smtClean="0">
                <a:ln>
                  <a:solidFill>
                    <a:srgbClr val="00B050"/>
                  </a:solidFill>
                </a:ln>
                <a:solidFill>
                  <a:schemeClr val="accent3"/>
                </a:solidFill>
                <a:latin typeface="Algerian" panose="04020705040A02060702" pitchFamily="82" charset="0"/>
              </a:rPr>
              <a:t>8911-841-42-31</a:t>
            </a:r>
            <a:endParaRPr lang="ru-RU" sz="3200" dirty="0">
              <a:ln>
                <a:solidFill>
                  <a:srgbClr val="00B050"/>
                </a:solidFill>
              </a:ln>
              <a:solidFill>
                <a:schemeClr val="accent3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44164352"/>
              </p:ext>
            </p:extLst>
          </p:nvPr>
        </p:nvGraphicFramePr>
        <p:xfrm>
          <a:off x="251521" y="764704"/>
          <a:ext cx="2304256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28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anose="03010101010201010101" pitchFamily="66" charset="0"/>
              </a:rPr>
              <a:t>Привет! Меня зовут </a:t>
            </a:r>
            <a:r>
              <a:rPr lang="ru-RU" sz="2400" dirty="0" err="1" smtClean="0">
                <a:latin typeface="Monotype Corsiva" panose="03010101010201010101" pitchFamily="66" charset="0"/>
              </a:rPr>
              <a:t>Даниэла</a:t>
            </a:r>
            <a:r>
              <a:rPr lang="ru-RU" sz="2400" dirty="0" smtClean="0">
                <a:latin typeface="Monotype Corsiva" panose="03010101010201010101" pitchFamily="66" charset="0"/>
              </a:rPr>
              <a:t>, мне 14 лет и я из города Удомля. С детства  увлекаюсь  театром  и на данный момент занимаюсь в театральной студии. Так же я состою в рядах Юнармейского отряда. Кроме всего этого я увлекаюсь журналистикой и занимаюсь в школьном  </a:t>
            </a:r>
            <a:r>
              <a:rPr lang="ru-RU" sz="2400" dirty="0" err="1" smtClean="0">
                <a:latin typeface="Monotype Corsiva" panose="03010101010201010101" pitchFamily="66" charset="0"/>
              </a:rPr>
              <a:t>медиацентре</a:t>
            </a:r>
            <a:r>
              <a:rPr lang="ru-RU" sz="2400" dirty="0" smtClean="0">
                <a:latin typeface="Monotype Corsiva" panose="03010101010201010101" pitchFamily="66" charset="0"/>
              </a:rPr>
              <a:t>. Около 5 лет занималась бальными и народными танцами. С начальной школы я увлекалась различными видами спорта, а сейчас играю в баскетбол в школьной команде. </a:t>
            </a:r>
          </a:p>
          <a:p>
            <a:endParaRPr lang="ru-RU" sz="2400" dirty="0" smtClean="0">
              <a:latin typeface="Monotype Corsiva" panose="03010101010201010101" pitchFamily="66" charset="0"/>
            </a:endParaRPr>
          </a:p>
          <a:p>
            <a:r>
              <a:rPr lang="ru-RU" sz="2400" dirty="0" smtClean="0">
                <a:latin typeface="Monotype Corsiva" panose="03010101010201010101" pitchFamily="66" charset="0"/>
              </a:rPr>
              <a:t>В </a:t>
            </a:r>
            <a:r>
              <a:rPr lang="ru-RU" sz="2400" dirty="0" smtClean="0">
                <a:latin typeface="Monotype Corsiva" panose="03010101010201010101" pitchFamily="66" charset="0"/>
              </a:rPr>
              <a:t>проекте </a:t>
            </a:r>
            <a:r>
              <a:rPr lang="ru-RU" sz="2400" dirty="0" err="1" smtClean="0">
                <a:latin typeface="Monotype Corsiva" panose="03010101010201010101" pitchFamily="66" charset="0"/>
              </a:rPr>
              <a:t>Атомкласс</a:t>
            </a:r>
            <a:r>
              <a:rPr lang="ru-RU" sz="2400" dirty="0" smtClean="0">
                <a:latin typeface="Monotype Corsiva" panose="03010101010201010101" pitchFamily="66" charset="0"/>
              </a:rPr>
              <a:t>  </a:t>
            </a:r>
            <a:r>
              <a:rPr lang="ru-RU" sz="2400" dirty="0" smtClean="0">
                <a:latin typeface="Monotype Corsiva" panose="03010101010201010101" pitchFamily="66" charset="0"/>
              </a:rPr>
              <a:t>«Школа </a:t>
            </a:r>
            <a:r>
              <a:rPr lang="ru-RU" sz="2400" dirty="0" err="1" smtClean="0">
                <a:latin typeface="Monotype Corsiva" panose="03010101010201010101" pitchFamily="66" charset="0"/>
              </a:rPr>
              <a:t>Росатома</a:t>
            </a:r>
            <a:r>
              <a:rPr lang="ru-RU" sz="2400" dirty="0" smtClean="0">
                <a:latin typeface="Monotype Corsiva" panose="03010101010201010101" pitchFamily="66" charset="0"/>
              </a:rPr>
              <a:t>» я начала участвовать недавно, но быстро влилась в процесс и стараюсь не пропускать ни один конкурс. В  ВДЦ «Орленок» я хочу научиться новому и завести новые знакомства. Ведь этот лагерь , открывает новые возможности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56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Сведения об успехах участия в мероприятиях проекта «Школа </a:t>
            </a:r>
            <a:r>
              <a:rPr lang="ru-RU" sz="2400" dirty="0" err="1" smtClean="0"/>
              <a:t>Росатома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5" y="1600200"/>
            <a:ext cx="3159969" cy="5069160"/>
          </a:xfrm>
        </p:spPr>
      </p:pic>
      <p:pic>
        <p:nvPicPr>
          <p:cNvPr id="3" name="Объект 2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1600200"/>
            <a:ext cx="3672408" cy="4925144"/>
          </a:xfrm>
        </p:spPr>
      </p:pic>
    </p:spTree>
    <p:extLst>
      <p:ext uri="{BB962C8B-B14F-4D97-AF65-F5344CB8AC3E}">
        <p14:creationId xmlns:p14="http://schemas.microsoft.com/office/powerpoint/2010/main" val="3350809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144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Algerian</vt:lpstr>
      <vt:lpstr>Century Schoolbook</vt:lpstr>
      <vt:lpstr>Monotype Corsiva</vt:lpstr>
      <vt:lpstr>Wingdings</vt:lpstr>
      <vt:lpstr>Wingdings 2</vt:lpstr>
      <vt:lpstr>Эркер</vt:lpstr>
      <vt:lpstr>Каприелова Даниэла Феликсовна МБОУ УГ №3 им.О.Г.Макарова город Удомля  8класс </vt:lpstr>
      <vt:lpstr>Презентация PowerPoint</vt:lpstr>
      <vt:lpstr>Сведения об успехах участия в мероприятиях проекта «Школа Росатома»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Каприелова Даниэла Феликсовна город Удомля 8класс МБОУ УГ №3 им.О.Г.Макарова</dc:title>
  <dc:creator>User</dc:creator>
  <cp:lastModifiedBy>Пользователь Windows</cp:lastModifiedBy>
  <cp:revision>8</cp:revision>
  <dcterms:created xsi:type="dcterms:W3CDTF">2023-05-28T17:47:47Z</dcterms:created>
  <dcterms:modified xsi:type="dcterms:W3CDTF">2023-05-30T03:21:13Z</dcterms:modified>
</cp:coreProperties>
</file>