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ari-o@yandex.ru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sunlight-abstract-sky-blue-circle-lens-flare-bokeh-light-shape-line-2560x1600-px-computer-wallpaper-634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4095995" cy="557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Пользователь\Desktop\518px-Школа_Росатома-Логотип_вертикаль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71480"/>
            <a:ext cx="863809" cy="10001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57752" y="642918"/>
            <a:ext cx="3714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Озерова Анастасия Евгеньевна</a:t>
            </a:r>
          </a:p>
          <a:p>
            <a:pPr algn="ctr"/>
            <a:r>
              <a:rPr lang="ru-RU" sz="2000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Город Удомля</a:t>
            </a:r>
          </a:p>
          <a:p>
            <a:pPr algn="ctr"/>
            <a:r>
              <a:rPr lang="ru-RU" sz="2000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МБОУ </a:t>
            </a:r>
            <a:r>
              <a:rPr lang="ru-RU" sz="2000" i="1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Удомельская</a:t>
            </a:r>
            <a:r>
              <a:rPr lang="ru-RU" sz="2000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 гимназия №3 им. О.Г. Макарова</a:t>
            </a:r>
          </a:p>
          <a:p>
            <a:pPr algn="ctr"/>
            <a:r>
              <a:rPr lang="ru-RU" sz="2000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7 </a:t>
            </a:r>
            <a:r>
              <a:rPr lang="en-US" sz="2000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“</a:t>
            </a:r>
            <a:r>
              <a:rPr lang="ru-RU" sz="2000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В</a:t>
            </a:r>
            <a:r>
              <a:rPr lang="en-US" sz="2000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”</a:t>
            </a:r>
            <a:r>
              <a:rPr lang="ru-RU" sz="2000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 класс</a:t>
            </a:r>
            <a:endParaRPr lang="ru-RU" sz="2000" i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4214818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>Озерова Мария Александровна</a:t>
            </a:r>
          </a:p>
          <a:p>
            <a:pPr algn="ctr"/>
            <a:r>
              <a:rPr lang="en-US" sz="2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hlinkClick r:id="rId5"/>
              </a:rPr>
              <a:t>Mari-o@yandex.ru</a:t>
            </a:r>
            <a:endParaRPr lang="en-US" sz="2000" dirty="0" smtClean="0">
              <a:ln>
                <a:solidFill>
                  <a:schemeClr val="accent4">
                    <a:lumMod val="75000"/>
                  </a:schemeClr>
                </a:solidFill>
              </a:ln>
            </a:endParaRPr>
          </a:p>
          <a:p>
            <a:pPr algn="ctr"/>
            <a:r>
              <a:rPr lang="ru-RU" sz="2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>Тел. 89157314172</a:t>
            </a:r>
            <a:endParaRPr lang="ru-RU" sz="2000" dirty="0">
              <a:ln>
                <a:solidFill>
                  <a:schemeClr val="accent4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sunlight-abstract-sky-blue-circle-lens-flare-bokeh-light-shape-line-2560x1600-px-computer-wallpaper-634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857232"/>
            <a:ext cx="73581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Меня зовут Озерова Анастасия.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Мне 12 лет. Я закончила 6 класс.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 течение года я участвовала в различных проектах Школы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Росатома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, спортивных соревнованиях, краеведческих и творческих конкурсах. Я занимаюсь плаванием и спортивным туризмом. Имею 2 взрослый разряд. Люблю рисовать.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От 11 смены в ВДЦ Орленок я ожидаю море позитивного и интересного. Я бы хотела познакомиться с известными личностями, которые поделятся своим опытом в жизни, узнать много нового, проявить свои творческие способности, обрести новых друзей.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Хочу, чтобы эта смена запомнилась мне надолго.</a:t>
            </a:r>
          </a:p>
          <a:p>
            <a:pPr algn="just"/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sunlight-abstract-sky-blue-circle-lens-flare-bokeh-light-shape-line-2560x1600-px-computer-wallpaper-634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ownloads\IMG_705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3962150" cy="538035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05" y="980728"/>
            <a:ext cx="3717876" cy="52642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127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Учитель</cp:lastModifiedBy>
  <cp:revision>22</cp:revision>
  <dcterms:created xsi:type="dcterms:W3CDTF">2023-05-29T18:59:19Z</dcterms:created>
  <dcterms:modified xsi:type="dcterms:W3CDTF">2023-05-31T07:55:40Z</dcterms:modified>
</cp:coreProperties>
</file>