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9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5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0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8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103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19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3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0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93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5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8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6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4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6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3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6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90488-BC6E-4744-9463-27518F202BF6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BD0C-5F5A-4112-98FA-93BD79EA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3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FCDBB83A-1F0A-8494-47F9-215C0C54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0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Шарков Андрей Владимирович</a:t>
            </a:r>
          </a:p>
          <a:p>
            <a:pPr marL="0" indent="0">
              <a:buNone/>
            </a:pPr>
            <a:r>
              <a:rPr lang="ru-RU" sz="2800" dirty="0"/>
              <a:t>Город Удомля</a:t>
            </a:r>
          </a:p>
          <a:p>
            <a:pPr marL="0" indent="0">
              <a:buNone/>
            </a:pPr>
            <a:r>
              <a:rPr lang="ru-RU" sz="2800" dirty="0"/>
              <a:t>Удомельская гимназия №3 имени О. Г. Макарова</a:t>
            </a:r>
          </a:p>
          <a:p>
            <a:pPr marL="0" indent="0">
              <a:buNone/>
            </a:pPr>
            <a:r>
              <a:rPr lang="ru-RU" sz="2800" dirty="0"/>
              <a:t>Класс</a:t>
            </a:r>
            <a:r>
              <a:rPr lang="en-US" sz="2800" dirty="0"/>
              <a:t>: 9</a:t>
            </a:r>
            <a:r>
              <a:rPr lang="ru-RU" sz="2800" dirty="0"/>
              <a:t>А</a:t>
            </a:r>
          </a:p>
          <a:p>
            <a:pPr marL="0" indent="0">
              <a:buNone/>
            </a:pPr>
            <a:r>
              <a:rPr lang="ru-RU" sz="2800" dirty="0"/>
              <a:t>Родитель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Михайлова Наталья Николаевна</a:t>
            </a:r>
          </a:p>
          <a:p>
            <a:pPr marL="0" indent="0">
              <a:buNone/>
            </a:pPr>
            <a:r>
              <a:rPr lang="ru-RU" sz="2800" dirty="0"/>
              <a:t>Почта: </a:t>
            </a:r>
            <a:r>
              <a:rPr lang="en-US" sz="2800" dirty="0"/>
              <a:t>natalya.michailova1619@mail.ru</a:t>
            </a:r>
          </a:p>
          <a:p>
            <a:pPr marL="0" indent="0">
              <a:buNone/>
            </a:pPr>
            <a:r>
              <a:rPr lang="ru-RU" sz="2800" dirty="0"/>
              <a:t>Телефон: 89105303943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80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733456E-0062-B45F-1DD5-BBCEDD881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Я увлекаюсь театром на протяжении 3 лет. </a:t>
            </a:r>
          </a:p>
          <a:p>
            <a:r>
              <a:rPr lang="ru-RU" sz="2800" dirty="0"/>
              <a:t>Люблю программировать, но это скорее хобби.</a:t>
            </a:r>
          </a:p>
          <a:p>
            <a:r>
              <a:rPr lang="ru-RU" sz="2800" dirty="0">
                <a:ea typeface="Times New Roman" panose="02020603050405020304" pitchFamily="18" charset="0"/>
              </a:rPr>
              <a:t>В</a:t>
            </a:r>
            <a:r>
              <a:rPr lang="ru-RU" sz="2800" dirty="0">
                <a:effectLst/>
                <a:ea typeface="Times New Roman" panose="02020603050405020304" pitchFamily="18" charset="0"/>
              </a:rPr>
              <a:t> рамках ДОП «Метапредметные умные каникулы» в ВДЦ «Орлёнок», я желаю найти для себя новые знания, познакомиться с творческими людьми, и зарядиться от них энергией для достижения поставленных целей.</a:t>
            </a:r>
          </a:p>
        </p:txBody>
      </p:sp>
    </p:spTree>
    <p:extLst>
      <p:ext uri="{BB962C8B-B14F-4D97-AF65-F5344CB8AC3E}">
        <p14:creationId xmlns:p14="http://schemas.microsoft.com/office/powerpoint/2010/main" val="338844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220390-E5AC-B797-E04C-0D9973FF6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680" y="6180635"/>
            <a:ext cx="6176639" cy="5397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Ну это я в конкурсе удачно поучаствовал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5AD737E-95B1-B51E-32EB-30A29F73A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41" t="14854" r="39291" b="22997"/>
          <a:stretch/>
        </p:blipFill>
        <p:spPr>
          <a:xfrm>
            <a:off x="624727" y="352165"/>
            <a:ext cx="4138090" cy="5632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2094" t="12133" r="26892" b="10150"/>
          <a:stretch/>
        </p:blipFill>
        <p:spPr>
          <a:xfrm>
            <a:off x="5881815" y="356284"/>
            <a:ext cx="4011827" cy="56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2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64</TotalTime>
  <Words>89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HONOR</dc:creator>
  <cp:lastModifiedBy>Учетная запись Майкрософт</cp:lastModifiedBy>
  <cp:revision>4</cp:revision>
  <dcterms:created xsi:type="dcterms:W3CDTF">2023-06-17T12:26:20Z</dcterms:created>
  <dcterms:modified xsi:type="dcterms:W3CDTF">2023-06-22T09:21:42Z</dcterms:modified>
</cp:coreProperties>
</file>